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7"/>
  </p:notesMasterIdLst>
  <p:sldIdLst>
    <p:sldId id="256" r:id="rId2"/>
    <p:sldId id="259" r:id="rId3"/>
    <p:sldId id="266" r:id="rId4"/>
    <p:sldId id="260" r:id="rId5"/>
    <p:sldId id="268" r:id="rId6"/>
    <p:sldId id="262" r:id="rId7"/>
    <p:sldId id="271" r:id="rId8"/>
    <p:sldId id="263" r:id="rId9"/>
    <p:sldId id="269" r:id="rId10"/>
    <p:sldId id="264" r:id="rId11"/>
    <p:sldId id="267" r:id="rId12"/>
    <p:sldId id="270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3355" autoAdjust="0"/>
  </p:normalViewPr>
  <p:slideViewPr>
    <p:cSldViewPr snapToGrid="0">
      <p:cViewPr varScale="1">
        <p:scale>
          <a:sx n="106" d="100"/>
          <a:sy n="106" d="100"/>
        </p:scale>
        <p:origin x="7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FE1FF-FB40-418F-A4B5-CF96711D7608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3D6CD-99F1-4017-AB1E-CC580CFCE3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0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1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3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I believe in inspiring innovation in students by providing the technical skills that students need to thrive in the emerging industry jobs of the 21</a:t>
            </a:r>
            <a:r>
              <a:rPr lang="en-US" sz="1200" b="1" baseline="30000" dirty="0"/>
              <a:t>st</a:t>
            </a:r>
            <a:r>
              <a:rPr lang="en-US" sz="1200" b="1" dirty="0"/>
              <a:t> century.</a:t>
            </a:r>
          </a:p>
          <a:p>
            <a:r>
              <a:rPr lang="en-US" sz="1200" b="1" dirty="0"/>
              <a:t>I initiated this engineering program at VMHS so that the students will earn their own certification and adaptability to the industry demands in the field of engineering.</a:t>
            </a:r>
          </a:p>
          <a:p>
            <a:r>
              <a:rPr lang="en-US" sz="1200" b="1" dirty="0"/>
              <a:t>I envision that this engineering program will inspire more students to apply knowledge through their own creativity and technical innovation.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6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7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061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000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053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6318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2377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828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132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523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830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494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5271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7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11" Type="http://schemas.openxmlformats.org/officeDocument/2006/relationships/image" Target="../media/image9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slide show about 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Mrs. Guia Blaske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92" y="1024657"/>
            <a:ext cx="2133898" cy="1495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99" y="1863012"/>
            <a:ext cx="1781888" cy="1479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8" y="498383"/>
            <a:ext cx="2098226" cy="1482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29" y="-116348"/>
            <a:ext cx="4515946" cy="4694597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58D136B-5B67-4EC1-AAD9-BE5E59D6D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426" y="1359895"/>
            <a:ext cx="1506318" cy="21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I am teaching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469428"/>
            <a:ext cx="9231388" cy="3839932"/>
          </a:xfr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envision ENGINEERING as a career choice for my students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believe in INSPIRING INNOVATION in my students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do equip my students with TECHNICAL KNOWLEDGE AND SKILLS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65" y="585216"/>
            <a:ext cx="2097848" cy="23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904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16" y="301584"/>
            <a:ext cx="3417981" cy="2643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66" y="388418"/>
            <a:ext cx="2976969" cy="2557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4" y="3907779"/>
            <a:ext cx="3757815" cy="2606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41" y="3673992"/>
            <a:ext cx="4132031" cy="2840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34" y="3276709"/>
            <a:ext cx="3525452" cy="3382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6" y="188295"/>
            <a:ext cx="4480900" cy="33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82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89174" y="1014541"/>
            <a:ext cx="4578306" cy="11943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24" y="1413084"/>
            <a:ext cx="3284262" cy="481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8" y="4023360"/>
            <a:ext cx="3051427" cy="2206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8" y="70572"/>
            <a:ext cx="4767492" cy="616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8" y="1744227"/>
            <a:ext cx="1712922" cy="1867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12" y="70572"/>
            <a:ext cx="6461674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163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883" y="198120"/>
            <a:ext cx="951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Bronco Spirit: Once a Bronco, Always a Bronco!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3434" y="4451231"/>
            <a:ext cx="2689977" cy="2003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4" y="4182256"/>
            <a:ext cx="2513014" cy="232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799508"/>
            <a:ext cx="4210572" cy="3382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11" y="4182257"/>
            <a:ext cx="3093852" cy="232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25" y="3106481"/>
            <a:ext cx="2109198" cy="1397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21" y="3164840"/>
            <a:ext cx="2055963" cy="1541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22" y="4503482"/>
            <a:ext cx="4414801" cy="2321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90" y="786092"/>
            <a:ext cx="3420533" cy="2378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" y="793873"/>
            <a:ext cx="4377317" cy="34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809" y="671576"/>
            <a:ext cx="8902192" cy="6339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"The secret of education lies in  	respecting the pupil."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  by ralph waldo emerson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021" y="2017575"/>
            <a:ext cx="4267800" cy="4392277"/>
          </a:xfrm>
        </p:spPr>
        <p:txBody>
          <a:bodyPr>
            <a:normAutofit fontScale="25000" lnSpcReduction="20000"/>
          </a:bodyPr>
          <a:lstStyle/>
          <a:p>
            <a:pPr fontAlgn="base"/>
            <a:endParaRPr lang="en-US" b="1" dirty="0">
              <a:solidFill>
                <a:schemeClr val="bg1"/>
              </a:solidFill>
            </a:endParaRPr>
          </a:p>
          <a:p>
            <a:pPr fontAlgn="base"/>
            <a:r>
              <a:rPr lang="en-US" sz="128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Mrs. Guia M. Blaske</a:t>
            </a:r>
            <a:endParaRPr lang="en-US" sz="12800" dirty="0">
              <a:solidFill>
                <a:schemeClr val="bg1"/>
              </a:solidFill>
              <a:latin typeface="Brush Script MT" panose="03060802040406070304" pitchFamily="66" charset="0"/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VISTA MURRIETA HIGH SCHOOL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School year 2022-2023</a:t>
            </a:r>
          </a:p>
          <a:p>
            <a:pPr fontAlgn="base"/>
            <a:br>
              <a:rPr lang="en-US" sz="5100" b="1" dirty="0">
                <a:solidFill>
                  <a:schemeClr val="bg1"/>
                </a:solidFill>
              </a:rPr>
            </a:br>
            <a:r>
              <a:rPr lang="en-US" sz="5100" b="1" dirty="0">
                <a:solidFill>
                  <a:schemeClr val="bg1"/>
                </a:solidFill>
              </a:rPr>
              <a:t>Engineering Teacher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Lead Teacher/Chairperson</a:t>
            </a:r>
            <a:r>
              <a:rPr lang="en-US" sz="5100" dirty="0">
                <a:solidFill>
                  <a:schemeClr val="bg1"/>
                </a:solidFill>
              </a:rPr>
              <a:t>, VMHS-CTE Department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Club Advisor</a:t>
            </a:r>
            <a:r>
              <a:rPr lang="en-US" sz="5100" dirty="0">
                <a:solidFill>
                  <a:schemeClr val="bg1"/>
                </a:solidFill>
              </a:rPr>
              <a:t>, Interact/Innovation/SWE/Fil-Am clubs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Site Coordinator</a:t>
            </a:r>
            <a:r>
              <a:rPr lang="en-US" sz="5100" dirty="0">
                <a:solidFill>
                  <a:schemeClr val="bg1"/>
                </a:solidFill>
              </a:rPr>
              <a:t>, PLTW VMHS CTE-Engineering</a:t>
            </a:r>
          </a:p>
          <a:p>
            <a:pPr fontAlgn="base"/>
            <a:endParaRPr lang="en-US" sz="5100" dirty="0">
              <a:solidFill>
                <a:schemeClr val="bg1"/>
              </a:solidFill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C-Building (Room C13/C14)</a:t>
            </a:r>
            <a:endParaRPr lang="en-US" sz="5100" dirty="0">
              <a:solidFill>
                <a:schemeClr val="bg1"/>
              </a:solidFill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(951)894-5750 ext. 6628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Email: gblaske@murrieta.k12.ca.us 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School website</a:t>
            </a:r>
            <a:r>
              <a:rPr lang="en-US" sz="5100" dirty="0">
                <a:solidFill>
                  <a:schemeClr val="bg1"/>
                </a:solidFill>
              </a:rPr>
              <a:t>: https://www.murrieta.k12.ca.us/Domain/1744</a:t>
            </a:r>
            <a:endParaRPr lang="en-US" sz="51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8" y="2093847"/>
            <a:ext cx="3335954" cy="4214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51" y="2055459"/>
            <a:ext cx="3720967" cy="41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3867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F40A-833F-4ECB-B774-53D35746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03" y="0"/>
            <a:ext cx="9720072" cy="11439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Canvas Page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Career technical education (CTE)-Engineering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2C361-71D5-4E5D-BFBD-B6DD7D347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04523"/>
            <a:ext cx="9720073" cy="52048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Course1: Intro to Design (ENGINEERING)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Canvas Weekly Plans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Units of Study: Modules and Links; General Student Resources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Foundational course; VPA/F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2: Principles of Engineering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Canvas Weekly Plans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Units of Study: Modules and Links; General Student Resources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Foundational/Concentrator Course: D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3: Digital Electronics (Specialization course taught by Mr. Larkins)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Capstone Class: D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4: Engineering Design and Development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Capstone Class: D Credit : College Prep course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Project Management; Timeline=10 months; Project Teams; Shop and Tool Management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Project Lead The Way Website Access for all components of the project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Teacher as Facilitator; Final Documentation and Presentation with a Panel of Professional Engineers/Professors</a:t>
            </a:r>
          </a:p>
        </p:txBody>
      </p:sp>
    </p:spTree>
    <p:extLst>
      <p:ext uri="{BB962C8B-B14F-4D97-AF65-F5344CB8AC3E}">
        <p14:creationId xmlns:p14="http://schemas.microsoft.com/office/powerpoint/2010/main" val="36481206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Years of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Approaching 22 years of teaching: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4 years in another district (Romoland and Nuview Bridge High School)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18 years here at VISTA MURRIETA HIGH    SCHOOL (VMHS); 12 years teaching Math;  6 years teaching 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08" y="413156"/>
            <a:ext cx="2021266" cy="184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74" y="413156"/>
            <a:ext cx="2083610" cy="18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09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4" y="3635277"/>
            <a:ext cx="3887962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32" y="2628046"/>
            <a:ext cx="4413622" cy="4229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36" y="174723"/>
            <a:ext cx="3325371" cy="6228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78" y="0"/>
            <a:ext cx="4413622" cy="2628046"/>
          </a:xfrm>
          <a:prstGeom prst="rect">
            <a:avLst/>
          </a:prstGeom>
        </p:spPr>
      </p:pic>
      <p:pic>
        <p:nvPicPr>
          <p:cNvPr id="5" name="Picture 4" descr="A large brown dog lying on a rug&#10;&#10;Description automatically generated">
            <a:extLst>
              <a:ext uri="{FF2B5EF4-FFF2-40B4-BE49-F238E27FC236}">
                <a16:creationId xmlns:a16="http://schemas.microsoft.com/office/drawing/2014/main" id="{682B552E-B2C5-4DA5-A773-F1FD8616A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455">
            <a:off x="7546309" y="5565281"/>
            <a:ext cx="1481405" cy="1258432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0DD0FE7-6721-49D3-B081-BAE73061D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872" y="174723"/>
            <a:ext cx="3973854" cy="34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8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MATH AND ENGINEERING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B.S. INDUSTRIAL ENGINEERING (University of the Philippines)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M.A. EDUCATIONAL ADMINISTRATION (Cal State University, San Bernardino)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TEACHING CREDENTIAL (Chapman University): FOUNDATIONAL MATHEMATICS, BUSINESS, INTRODUCTORY PHYSICAL SCIENCE (SUPPLEMENTAL) AND CTE-PRODUCT INNOVATION AND DESIGN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PROJECT LEAD THE WAY CERTIFICATION: Introduction to Engineering Design; Principles of Engineering; Engineering Design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18096122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AutoShape 2" descr="University of the Philippines Diliman - Wikipedia"/>
          <p:cNvSpPr>
            <a:spLocks noChangeAspect="1" noChangeArrowheads="1"/>
          </p:cNvSpPr>
          <p:nvPr/>
        </p:nvSpPr>
        <p:spPr bwMode="auto">
          <a:xfrm>
            <a:off x="1741614" y="2290364"/>
            <a:ext cx="1406188" cy="140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University of the Philippines Diliman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10001"/>
            <a:ext cx="2638425" cy="246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52" y="300881"/>
            <a:ext cx="4538967" cy="2843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16" y="502005"/>
            <a:ext cx="3413490" cy="2491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4" y="3489960"/>
            <a:ext cx="2830796" cy="2684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30" y="3429000"/>
            <a:ext cx="2967489" cy="2967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80" y="3144665"/>
            <a:ext cx="2421005" cy="32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125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TECHNICAL JOB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SYSTEMS ANALYST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POLICY RESEARCHER ON MICROELECTRONICS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TECHNICAL ASSISTANT TO COMMISSIONER ON PRODUCTIVITY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PROJECT OFFICER, NATIONAL PRODUCTIVITY &amp; TECHNOLOGY PROGRAM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PROJECT LEAD THE WAY (PLTW) COORDINATOR FOR VMHS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CERTIFIED TRAINING: PLTW-ENGINEERING (IED/POE/EDD)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620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79" y="548231"/>
            <a:ext cx="3972560" cy="3008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9" y="3556944"/>
            <a:ext cx="3822106" cy="2755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64" y="1061188"/>
            <a:ext cx="4040840" cy="294325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97542"/>
              </p:ext>
            </p:extLst>
          </p:nvPr>
        </p:nvGraphicFramePr>
        <p:xfrm>
          <a:off x="6292554" y="4574211"/>
          <a:ext cx="4171782" cy="1203223"/>
        </p:xfrm>
        <a:graphic>
          <a:graphicData uri="http://schemas.openxmlformats.org/drawingml/2006/table">
            <a:tbl>
              <a:tblPr/>
              <a:tblGrid>
                <a:gridCol w="4171782">
                  <a:extLst>
                    <a:ext uri="{9D8B030D-6E8A-4147-A177-3AD203B41FA5}">
                      <a16:colId xmlns:a16="http://schemas.microsoft.com/office/drawing/2014/main" val="408821267"/>
                    </a:ext>
                  </a:extLst>
                </a:gridCol>
              </a:tblGrid>
              <a:tr h="267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708421"/>
                  </a:ext>
                </a:extLst>
              </a:tr>
              <a:tr h="302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467993"/>
                  </a:ext>
                </a:extLst>
              </a:tr>
              <a:tr h="302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60576"/>
                  </a:ext>
                </a:extLst>
              </a:tr>
              <a:tr h="324583"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093C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0332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998" y="4517398"/>
            <a:ext cx="4224894" cy="131685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84D6AC1-C0D9-40A8-BB57-97F17FEDB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19" y="253651"/>
            <a:ext cx="2627583" cy="29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16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PROMOTING ENGINEERING AT VMHS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CTE-ENGINEERING: Initiated the engineering program and pathway at VMHS in 2015 and currently a 4-course pathway; By 2018, we were housed at a new C-building  @C13 and C14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INDUSTRY LINKAGE: Field Trips/Internships/Work-Based Learning/Industry Partners/Resource Speakers/Career Readiness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CTE GRANTS: continuing to build capacity with the use of state grants for program implementation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INNOVATION CLUB: Robotics, Product Design/3D Printing, Women Engineers club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585" y="582352"/>
            <a:ext cx="2281229" cy="150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55" y="4628643"/>
            <a:ext cx="2143443" cy="20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36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9812" y="636091"/>
            <a:ext cx="3382230" cy="2536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213312"/>
            <a:ext cx="4336432" cy="3083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809"/>
            <a:ext cx="2536672" cy="3382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41" y="208267"/>
            <a:ext cx="3952768" cy="305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29" y="3253159"/>
            <a:ext cx="6021980" cy="3382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3272616"/>
            <a:ext cx="2481565" cy="1861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53" y="213312"/>
            <a:ext cx="1908288" cy="3083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07" y="3296325"/>
            <a:ext cx="1937145" cy="33534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5014960"/>
            <a:ext cx="1941368" cy="16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7623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1125</TotalTime>
  <Words>627</Words>
  <Application>Microsoft Office PowerPoint</Application>
  <PresentationFormat>Widescreen</PresentationFormat>
  <Paragraphs>66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Brush Script MT</vt:lpstr>
      <vt:lpstr>Calibri</vt:lpstr>
      <vt:lpstr>Tw Cen MT</vt:lpstr>
      <vt:lpstr>Tw Cen MT Condensed</vt:lpstr>
      <vt:lpstr>Wingdings</vt:lpstr>
      <vt:lpstr>Wingdings 3</vt:lpstr>
      <vt:lpstr>Integral</vt:lpstr>
      <vt:lpstr>A slide show about me</vt:lpstr>
      <vt:lpstr>Years of teaching</vt:lpstr>
      <vt:lpstr>PowerPoint Presentation</vt:lpstr>
      <vt:lpstr>MATH AND ENGINEERING BACKGROUND</vt:lpstr>
      <vt:lpstr>PowerPoint Presentation</vt:lpstr>
      <vt:lpstr>TECHNICAL JOB EXPERIENCE</vt:lpstr>
      <vt:lpstr>PowerPoint Presentation</vt:lpstr>
      <vt:lpstr>PROMOTING ENGINEERING AT VMHS</vt:lpstr>
      <vt:lpstr>PowerPoint Presentation</vt:lpstr>
      <vt:lpstr>Why I am teaching this class</vt:lpstr>
      <vt:lpstr>PowerPoint Presentation</vt:lpstr>
      <vt:lpstr>PowerPoint Presentation</vt:lpstr>
      <vt:lpstr>PowerPoint Presentation</vt:lpstr>
      <vt:lpstr>"The secret of education lies in   respecting the pupil."   by ralph waldo emerson</vt:lpstr>
      <vt:lpstr>Canvas Page Career technical education (CTE)-Engineering Pathway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about me</dc:title>
  <dc:creator>Blaske, Guia</dc:creator>
  <cp:lastModifiedBy>Blaske, Guia</cp:lastModifiedBy>
  <cp:revision>59</cp:revision>
  <dcterms:modified xsi:type="dcterms:W3CDTF">2022-08-22T01:30:01Z</dcterms:modified>
</cp:coreProperties>
</file>